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60" r:id="rId6"/>
    <p:sldId id="261" r:id="rId7"/>
    <p:sldId id="258" r:id="rId8"/>
    <p:sldId id="265" r:id="rId9"/>
    <p:sldId id="259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74" autoAdjust="0"/>
    <p:restoredTop sz="94660"/>
  </p:normalViewPr>
  <p:slideViewPr>
    <p:cSldViewPr snapToGrid="0">
      <p:cViewPr varScale="1">
        <p:scale>
          <a:sx n="67" d="100"/>
          <a:sy n="67" d="100"/>
        </p:scale>
        <p:origin x="9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9154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0356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6882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3748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4617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5179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8062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1068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5385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7253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2960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449DC7-86F1-4AB8-8F52-7051D08A0CFF}" type="datetimeFigureOut">
              <a:rPr kumimoji="1" lang="ja-JP" altLang="en-US" smtClean="0"/>
              <a:t>2016/7/25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B868C-6725-465E-A9FF-CF2A3BC1EED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0910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71614" y="0"/>
            <a:ext cx="9186862" cy="690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92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"/>
          <a:stretch/>
        </p:blipFill>
        <p:spPr>
          <a:xfrm>
            <a:off x="1414770" y="0"/>
            <a:ext cx="9162435" cy="6757987"/>
          </a:xfrm>
          <a:prstGeom prst="rect">
            <a:avLst/>
          </a:prstGeom>
        </p:spPr>
      </p:pic>
      <p:sp>
        <p:nvSpPr>
          <p:cNvPr id="3" name="円/楕円 2"/>
          <p:cNvSpPr/>
          <p:nvPr/>
        </p:nvSpPr>
        <p:spPr>
          <a:xfrm>
            <a:off x="2971801" y="1214438"/>
            <a:ext cx="1100138" cy="1143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円/楕円 3"/>
          <p:cNvSpPr/>
          <p:nvPr/>
        </p:nvSpPr>
        <p:spPr>
          <a:xfrm>
            <a:off x="7986712" y="5557839"/>
            <a:ext cx="2228850" cy="1143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下カーブ矢印 11"/>
          <p:cNvSpPr/>
          <p:nvPr/>
        </p:nvSpPr>
        <p:spPr>
          <a:xfrm rot="1665656">
            <a:off x="4369740" y="729037"/>
            <a:ext cx="6723748" cy="2449450"/>
          </a:xfrm>
          <a:prstGeom prst="curvedDownArrow">
            <a:avLst>
              <a:gd name="adj1" fmla="val 25000"/>
              <a:gd name="adj2" fmla="val 36836"/>
              <a:gd name="adj3" fmla="val 25000"/>
            </a:avLst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318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5775" y="14290"/>
            <a:ext cx="11207817" cy="6843710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1046195" y="557215"/>
            <a:ext cx="10086976" cy="92333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5400" dirty="0" smtClean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「←」キーと「→」キーで左右に移動</a:t>
            </a:r>
            <a:endParaRPr kumimoji="1" lang="ja-JP" altLang="en-US" sz="54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2488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5341" y="0"/>
            <a:ext cx="10853847" cy="7043737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1384711" y="1014415"/>
            <a:ext cx="9355105" cy="1200329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7200" dirty="0" smtClean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</a:t>
            </a:r>
            <a:r>
              <a:rPr kumimoji="1" lang="en-US" altLang="ja-JP" sz="7200" dirty="0" smtClean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space</a:t>
            </a:r>
            <a:r>
              <a:rPr kumimoji="1" lang="ja-JP" altLang="en-US" sz="7200" dirty="0" smtClean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」キーでジャンプ</a:t>
            </a:r>
            <a:endParaRPr kumimoji="1" lang="ja-JP" altLang="en-US" sz="72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3360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559" y="0"/>
            <a:ext cx="10886024" cy="6796557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1749027" y="1400175"/>
            <a:ext cx="8701088" cy="1107996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6600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「４キー」で卵を持つ</a:t>
            </a:r>
            <a:endParaRPr kumimoji="1" lang="ja-JP" altLang="en-US" sz="6600" dirty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785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2" t="2749" b="14562"/>
          <a:stretch/>
        </p:blipFill>
        <p:spPr>
          <a:xfrm>
            <a:off x="557212" y="0"/>
            <a:ext cx="11145066" cy="6858000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1779201" y="1185862"/>
            <a:ext cx="8701088" cy="1107996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6600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「３キー」で卵を離す</a:t>
            </a:r>
            <a:endParaRPr kumimoji="1" lang="ja-JP" altLang="en-US" sz="6600" dirty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962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75"/>
          <a:stretch/>
        </p:blipFill>
        <p:spPr>
          <a:xfrm>
            <a:off x="307381" y="0"/>
            <a:ext cx="11594898" cy="6858000"/>
          </a:xfrm>
          <a:prstGeom prst="rect">
            <a:avLst/>
          </a:prstGeom>
        </p:spPr>
      </p:pic>
      <p:sp>
        <p:nvSpPr>
          <p:cNvPr id="3" name="円/楕円 2"/>
          <p:cNvSpPr/>
          <p:nvPr/>
        </p:nvSpPr>
        <p:spPr>
          <a:xfrm>
            <a:off x="3343275" y="814388"/>
            <a:ext cx="971550" cy="957262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円/楕円 3"/>
          <p:cNvSpPr/>
          <p:nvPr/>
        </p:nvSpPr>
        <p:spPr>
          <a:xfrm>
            <a:off x="307381" y="2085975"/>
            <a:ext cx="864194" cy="80010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/>
        </p:nvSpPr>
        <p:spPr>
          <a:xfrm>
            <a:off x="3729037" y="2085975"/>
            <a:ext cx="1400175" cy="14859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4929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7298" y="0"/>
            <a:ext cx="9501189" cy="6950663"/>
          </a:xfrm>
          <a:prstGeom prst="rect">
            <a:avLst/>
          </a:prstGeom>
        </p:spPr>
      </p:pic>
      <p:sp>
        <p:nvSpPr>
          <p:cNvPr id="6" name="角丸四角形吹き出し 5"/>
          <p:cNvSpPr/>
          <p:nvPr/>
        </p:nvSpPr>
        <p:spPr>
          <a:xfrm>
            <a:off x="5129212" y="1000124"/>
            <a:ext cx="6672262" cy="4257675"/>
          </a:xfrm>
          <a:prstGeom prst="wedgeRoundRectCallout">
            <a:avLst>
              <a:gd name="adj1" fmla="val -59377"/>
              <a:gd name="adj2" fmla="val -19044"/>
              <a:gd name="adj3" fmla="val 16667"/>
            </a:avLst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7011794" y="1192291"/>
            <a:ext cx="2907099" cy="1107996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6600" dirty="0" err="1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ｈ</a:t>
            </a:r>
            <a:r>
              <a:rPr lang="en-US" altLang="ja-JP" sz="6600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×</a:t>
            </a:r>
            <a:r>
              <a:rPr lang="ja-JP" altLang="en-US" sz="6600" dirty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２</a:t>
            </a:r>
            <a:endParaRPr kumimoji="1" lang="ja-JP" altLang="en-US" sz="6600" dirty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813327" y="3128961"/>
            <a:ext cx="5304032" cy="2123658"/>
          </a:xfrm>
          <a:prstGeom prst="rect">
            <a:avLst/>
          </a:prstGeom>
          <a:noFill/>
          <a:ln w="76200">
            <a:noFill/>
          </a:ln>
        </p:spPr>
        <p:txBody>
          <a:bodyPr wrap="square" rtlCol="0">
            <a:spAutoFit/>
          </a:bodyPr>
          <a:lstStyle/>
          <a:p>
            <a:r>
              <a:rPr lang="ja-JP" altLang="en-US" sz="6600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「ｈ」キーを</a:t>
            </a:r>
            <a:r>
              <a:rPr lang="ja-JP" altLang="en-US" sz="6600" dirty="0" smtClean="0">
                <a:ln w="19050">
                  <a:solidFill>
                    <a:schemeClr val="tx1"/>
                  </a:solidFill>
                </a:ln>
                <a:solidFill>
                  <a:srgbClr val="FF0000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２回押す</a:t>
            </a:r>
            <a:endParaRPr kumimoji="1" lang="ja-JP" altLang="en-US" sz="6600" dirty="0">
              <a:ln w="19050">
                <a:solidFill>
                  <a:schemeClr val="tx1"/>
                </a:solidFill>
              </a:ln>
              <a:solidFill>
                <a:srgbClr val="FF0000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9" name="等号 8"/>
          <p:cNvSpPr/>
          <p:nvPr/>
        </p:nvSpPr>
        <p:spPr>
          <a:xfrm rot="5400000">
            <a:off x="8017596" y="2395464"/>
            <a:ext cx="895495" cy="914400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340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7175" y="0"/>
            <a:ext cx="11598003" cy="6858000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548344" y="557213"/>
            <a:ext cx="11015663" cy="101566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/>
              <a:t>TIME</a:t>
            </a:r>
            <a:r>
              <a:rPr lang="ja-JP" altLang="en-US" sz="6000" dirty="0" smtClean="0"/>
              <a:t> ： 残り時間（最初は１２０秒）</a:t>
            </a:r>
            <a:endParaRPr kumimoji="1" lang="ja-JP" altLang="en-US" sz="60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48344" y="2413337"/>
            <a:ext cx="11138831" cy="10156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ja-JP" sz="6000" dirty="0" smtClean="0"/>
              <a:t>SCOR</a:t>
            </a:r>
            <a:r>
              <a:rPr lang="en-US" altLang="ja-JP" sz="6000" dirty="0"/>
              <a:t>E</a:t>
            </a:r>
            <a:r>
              <a:rPr lang="ja-JP" altLang="en-US" sz="6000" dirty="0" smtClean="0"/>
              <a:t> ： 何個卵を場所に置いたか</a:t>
            </a:r>
            <a:endParaRPr kumimoji="1" lang="ja-JP" altLang="en-US" sz="60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48344" y="4269461"/>
            <a:ext cx="10124419" cy="193899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ja-JP" sz="6000" dirty="0" smtClean="0"/>
              <a:t>HP</a:t>
            </a:r>
            <a:r>
              <a:rPr lang="ja-JP" altLang="en-US" sz="6000" dirty="0" smtClean="0"/>
              <a:t> ： 残りの体力。０になると</a:t>
            </a:r>
            <a:endParaRPr lang="en-US" altLang="ja-JP" sz="6000" dirty="0" smtClean="0"/>
          </a:p>
          <a:p>
            <a:r>
              <a:rPr lang="ja-JP" altLang="en-US" sz="6000" dirty="0"/>
              <a:t>　</a:t>
            </a:r>
            <a:r>
              <a:rPr lang="ja-JP" altLang="en-US" sz="6000" dirty="0" smtClean="0"/>
              <a:t>　　ゲームオーバー</a:t>
            </a:r>
            <a:endParaRPr kumimoji="1" lang="ja-JP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827406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7" grpId="0" animBg="1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70</Words>
  <Application>Microsoft Office PowerPoint</Application>
  <PresentationFormat>ワイド画面</PresentationFormat>
  <Paragraphs>10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6" baseType="lpstr">
      <vt:lpstr>HGP創英角ｺﾞｼｯｸUB</vt:lpstr>
      <vt:lpstr>HG創英角ﾎﾟｯﾌﾟ体</vt:lpstr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野村知里</dc:creator>
  <cp:lastModifiedBy>野村知里</cp:lastModifiedBy>
  <cp:revision>8</cp:revision>
  <dcterms:created xsi:type="dcterms:W3CDTF">2016-07-20T10:55:46Z</dcterms:created>
  <dcterms:modified xsi:type="dcterms:W3CDTF">2016-07-25T12:40:30Z</dcterms:modified>
</cp:coreProperties>
</file>

<file path=docProps/thumbnail.jpeg>
</file>